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6" r:id="rId5"/>
    <p:sldId id="264" r:id="rId6"/>
    <p:sldId id="259" r:id="rId7"/>
    <p:sldId id="261" r:id="rId8"/>
    <p:sldId id="262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4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4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3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07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0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1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6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1BAC-A4CA-49B7-AB1B-0429A95AD5D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0DD91-F9CF-4663-90A5-127E2CD90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4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1F443-2FFA-457C-96FE-98709DF3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42969"/>
            <a:ext cx="7772400" cy="238760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 프로젝트 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00C4C-0722-4BAC-9F18-1EE173C2E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51994"/>
            <a:ext cx="6858000" cy="1241822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넥슨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인텔리전스랩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지원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염진욱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79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231374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265085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717425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717425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830611"/>
            <a:ext cx="3363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동작구 빅데이터 공모전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(2020.04)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80D494-E4DC-456C-8E50-8D2916F7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8" y="1348964"/>
            <a:ext cx="2776590" cy="15485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8B9CC3-C081-47E9-B7E6-28BF1B74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03" y="1334880"/>
            <a:ext cx="2731393" cy="15395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59B304-A4B3-4B87-8BB6-5185A00B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7" y="2972864"/>
            <a:ext cx="2731393" cy="15288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AF6B50-CBCE-469A-B2FF-96A44FD0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71" y="1351252"/>
            <a:ext cx="2767551" cy="15542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D3A296-20BC-4952-AFFA-6EBB7346E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303" y="2972864"/>
            <a:ext cx="2749453" cy="1539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DDF130-12D8-476C-A4B3-B34CA3EB0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771" y="2959132"/>
            <a:ext cx="2767551" cy="15563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672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231374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265085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717425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717425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830611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(2019.09)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E92487-2A09-4F32-B871-29B79619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"/>
          <a:stretch/>
        </p:blipFill>
        <p:spPr>
          <a:xfrm>
            <a:off x="335597" y="1424812"/>
            <a:ext cx="2697079" cy="15028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FD3B96-A69A-4AE3-841D-ECE82E06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46" y="1419472"/>
            <a:ext cx="2669769" cy="15034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DB1B4C-553F-44DB-B0F1-ACF61536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322" y="1420099"/>
            <a:ext cx="2697078" cy="15076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ADF969-B205-4268-BFDF-1DCF24AC6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94" y="3017874"/>
            <a:ext cx="2686889" cy="15076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D54F58-F9EC-4C4A-BC81-B9756CFD0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49" y="3027238"/>
            <a:ext cx="2686888" cy="15028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8A4114-BFB8-4838-AA32-6442E9300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978" y="3018769"/>
            <a:ext cx="2669766" cy="1506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708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231374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265085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717425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717425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830611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(2019.09)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F6F628-12DD-47B5-8248-5CBAB572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" y="1243878"/>
            <a:ext cx="7461682" cy="46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1056998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1090709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1543049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1543049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1656235"/>
            <a:ext cx="3363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동작구 빅데이터 공모전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(2020.04)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80D494-E4DC-456C-8E50-8D2916F7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8" y="1970401"/>
            <a:ext cx="2224598" cy="1240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8B9CC3-C081-47E9-B7E6-28BF1B74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902" y="1978149"/>
            <a:ext cx="2188386" cy="123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59B304-A4B3-4B87-8BB6-5185A00B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72" y="4635950"/>
            <a:ext cx="2188386" cy="1224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AF6B50-CBCE-469A-B2FF-96A44FD0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0" y="3288212"/>
            <a:ext cx="2217356" cy="1245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D3A296-20BC-4952-AFFA-6EBB7346E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903" y="3288212"/>
            <a:ext cx="2202856" cy="12334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DDF130-12D8-476C-A4B3-B34CA3EB0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40" y="4610617"/>
            <a:ext cx="2217356" cy="1246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37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1056998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1090709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1543049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1543049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1656235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(2019.09)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69CE3-5A4A-407F-96FA-5963EFD0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"/>
          <a:stretch/>
        </p:blipFill>
        <p:spPr>
          <a:xfrm>
            <a:off x="246821" y="1975229"/>
            <a:ext cx="2232239" cy="1243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F3D779-DA21-45B7-A98B-99BFF770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1" y="3322645"/>
            <a:ext cx="2209635" cy="1244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58994E-7634-4C73-91A8-643DB7A6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77" y="1975703"/>
            <a:ext cx="2232239" cy="1247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B2F0D-8035-4A06-8C56-709657E5C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453" y="4660262"/>
            <a:ext cx="2223806" cy="1247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261C90-A75F-43C2-8F91-98A59DFDA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453" y="3325171"/>
            <a:ext cx="2223806" cy="12438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BA5BCA-7F24-459A-AAF8-3B0EE50B2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21" y="4660262"/>
            <a:ext cx="2209634" cy="1247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541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1056998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1090709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1543049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1543049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1656235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(2019.09)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81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1056998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1090709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1543049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1543049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1656235"/>
            <a:ext cx="34740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(2019.09)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69CE3-5A4A-407F-96FA-5963EFD0E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"/>
          <a:stretch/>
        </p:blipFill>
        <p:spPr>
          <a:xfrm>
            <a:off x="246821" y="1975229"/>
            <a:ext cx="2232239" cy="1243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F3D779-DA21-45B7-A98B-99BFF770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1" y="3322645"/>
            <a:ext cx="2209635" cy="1244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58994E-7634-4C73-91A8-643DB7A6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77" y="1975703"/>
            <a:ext cx="2232239" cy="1247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B2F0D-8035-4A06-8C56-709657E5C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453" y="4660262"/>
            <a:ext cx="2223806" cy="1247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261C90-A75F-43C2-8F91-98A59DFDA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453" y="3325171"/>
            <a:ext cx="2223806" cy="12438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BA5BCA-7F24-459A-AAF8-3B0EE50B2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21" y="4660262"/>
            <a:ext cx="2209634" cy="1247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549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19C384-BD8B-405D-9E49-D93A1ED29E76}"/>
              </a:ext>
            </a:extLst>
          </p:cNvPr>
          <p:cNvSpPr/>
          <p:nvPr/>
        </p:nvSpPr>
        <p:spPr>
          <a:xfrm>
            <a:off x="0" y="1056998"/>
            <a:ext cx="99872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C7B34-37F7-42C0-A770-9316D0758D77}"/>
              </a:ext>
            </a:extLst>
          </p:cNvPr>
          <p:cNvSpPr txBox="1"/>
          <p:nvPr/>
        </p:nvSpPr>
        <p:spPr>
          <a:xfrm>
            <a:off x="99872" y="1090709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경험 및 프로젝트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31C4C21-F143-4077-93BB-E85DA042A8A3}"/>
              </a:ext>
            </a:extLst>
          </p:cNvPr>
          <p:cNvCxnSpPr/>
          <p:nvPr/>
        </p:nvCxnSpPr>
        <p:spPr>
          <a:xfrm>
            <a:off x="166456" y="1543049"/>
            <a:ext cx="225714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66756-8521-4A0D-ADAD-22BCAB067B0E}"/>
              </a:ext>
            </a:extLst>
          </p:cNvPr>
          <p:cNvCxnSpPr>
            <a:cxnSpLocks/>
          </p:cNvCxnSpPr>
          <p:nvPr/>
        </p:nvCxnSpPr>
        <p:spPr>
          <a:xfrm>
            <a:off x="2416945" y="1543049"/>
            <a:ext cx="645184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C20CB-6983-429E-8C0A-633FE23C4250}"/>
              </a:ext>
            </a:extLst>
          </p:cNvPr>
          <p:cNvSpPr txBox="1"/>
          <p:nvPr/>
        </p:nvSpPr>
        <p:spPr>
          <a:xfrm>
            <a:off x="166456" y="1656235"/>
            <a:ext cx="26869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청년인재 최종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EA34A-746A-4B35-9B3B-AE71BB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7" y="1960457"/>
            <a:ext cx="5592932" cy="38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93</Words>
  <Application>Microsoft Office PowerPoint</Application>
  <PresentationFormat>화면 슬라이드 쇼(4:3)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배달의민족 도현</vt:lpstr>
      <vt:lpstr>Arial</vt:lpstr>
      <vt:lpstr>Calibri</vt:lpstr>
      <vt:lpstr>Calibri Light</vt:lpstr>
      <vt:lpstr>Office 테마</vt:lpstr>
      <vt:lpstr>데이터 분석 프로젝트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jinuk yeom</dc:creator>
  <cp:lastModifiedBy>jinuk yeom</cp:lastModifiedBy>
  <cp:revision>7</cp:revision>
  <dcterms:created xsi:type="dcterms:W3CDTF">2021-01-10T09:59:29Z</dcterms:created>
  <dcterms:modified xsi:type="dcterms:W3CDTF">2021-01-10T13:26:31Z</dcterms:modified>
</cp:coreProperties>
</file>